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5143500" cx="9144000"/>
  <p:notesSz cx="6858000" cy="9144000"/>
  <p:embeddedFontLst>
    <p:embeddedFont>
      <p:font typeface="Proxima Nova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ProximaNova-regular.fnt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ProximaNova-italic.fntdata"/><Relationship Id="rId14" Type="http://schemas.openxmlformats.org/officeDocument/2006/relationships/font" Target="fonts/ProximaNova-bold.fntdata"/><Relationship Id="rId16" Type="http://schemas.openxmlformats.org/officeDocument/2006/relationships/font" Target="fonts/ProximaNova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" name="Shape 11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510450" y="3182312"/>
            <a:ext cx="8123100" cy="630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" name="Shape 50"/>
          <p:cNvSpPr txBox="1"/>
          <p:nvPr>
            <p:ph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b="1" sz="14000"/>
            </a:lvl1pPr>
            <a:lvl2pPr lvl="1" algn="ctr">
              <a:spcBef>
                <a:spcPts val="0"/>
              </a:spcBef>
              <a:buSzPct val="100000"/>
              <a:defRPr b="1" sz="14000"/>
            </a:lvl2pPr>
            <a:lvl3pPr lvl="2" algn="ctr">
              <a:spcBef>
                <a:spcPts val="0"/>
              </a:spcBef>
              <a:buSzPct val="100000"/>
              <a:defRPr b="1" sz="14000"/>
            </a:lvl3pPr>
            <a:lvl4pPr lvl="3" algn="ctr">
              <a:spcBef>
                <a:spcPts val="0"/>
              </a:spcBef>
              <a:buSzPct val="100000"/>
              <a:defRPr b="1" sz="14000"/>
            </a:lvl4pPr>
            <a:lvl5pPr lvl="4" algn="ctr">
              <a:spcBef>
                <a:spcPts val="0"/>
              </a:spcBef>
              <a:buSzPct val="100000"/>
              <a:defRPr b="1" sz="14000"/>
            </a:lvl5pPr>
            <a:lvl6pPr lvl="5" algn="ctr">
              <a:spcBef>
                <a:spcPts val="0"/>
              </a:spcBef>
              <a:buSzPct val="100000"/>
              <a:defRPr b="1" sz="14000"/>
            </a:lvl6pPr>
            <a:lvl7pPr lvl="6" algn="ctr">
              <a:spcBef>
                <a:spcPts val="0"/>
              </a:spcBef>
              <a:buSzPct val="100000"/>
              <a:defRPr b="1" sz="14000"/>
            </a:lvl7pPr>
            <a:lvl8pPr lvl="7" algn="ctr">
              <a:spcBef>
                <a:spcPts val="0"/>
              </a:spcBef>
              <a:buSzPct val="100000"/>
              <a:defRPr b="1" sz="14000"/>
            </a:lvl8pPr>
            <a:lvl9pPr lvl="8" algn="ctr">
              <a:spcBef>
                <a:spcPts val="0"/>
              </a:spcBef>
              <a:buSzPct val="100000"/>
              <a:defRPr b="1" sz="14000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hape 15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" name="Shape 16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6" name="Shape 2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0" name="Shape 4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1" name="Shape 41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2" name="Shape 42"/>
          <p:cNvSpPr txBox="1"/>
          <p:nvPr>
            <p:ph idx="1" type="subTitle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Proxima Nova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0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EEar</a:t>
            </a:r>
          </a:p>
        </p:txBody>
      </p:sp>
      <p:sp>
        <p:nvSpPr>
          <p:cNvPr id="60" name="Shape 60"/>
          <p:cNvSpPr txBox="1"/>
          <p:nvPr>
            <p:ph idx="1" type="subTitle"/>
          </p:nvPr>
        </p:nvSpPr>
        <p:spPr>
          <a:xfrm>
            <a:off x="510450" y="3182312"/>
            <a:ext cx="8123100" cy="63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Nick Van Lieshout, Garrett Dougherty, Gina Gilmartin, Kyle Wisbrock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Introduction</a:t>
            </a: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Image result for smoke detector"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08925" y="1549950"/>
            <a:ext cx="3543149" cy="269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Problem Description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3000">
                <a:solidFill>
                  <a:srgbClr val="000000"/>
                </a:solidFill>
              </a:rPr>
              <a:t>Deaf people need a way to be informed when various alarms go off in their homes that alert them without using sound.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Proposed Solution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" sz="2400">
                <a:solidFill>
                  <a:srgbClr val="000000"/>
                </a:solidFill>
              </a:rPr>
              <a:t>We intend to make a wristband that communicates with all of the alarm systems in a home, such as smoke alarm, carbon monoxide detector, and intruder alarm for front and back doors.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Demonstrated Features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152475"/>
            <a:ext cx="42792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30200" lvl="0" marL="4572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600">
                <a:solidFill>
                  <a:srgbClr val="000000"/>
                </a:solidFill>
              </a:rPr>
              <a:t>Wristband</a:t>
            </a:r>
          </a:p>
          <a:p>
            <a:pPr indent="-3302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</a:rPr>
              <a:t>Color LEDs</a:t>
            </a:r>
          </a:p>
          <a:p>
            <a:pPr indent="-3302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</a:rPr>
              <a:t>LCD display</a:t>
            </a:r>
          </a:p>
          <a:p>
            <a:pPr indent="-3302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</a:rPr>
              <a:t>Vibration</a:t>
            </a:r>
          </a:p>
          <a:p>
            <a:pPr indent="-3302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</a:rPr>
              <a:t>Clear/reset button</a:t>
            </a:r>
          </a:p>
          <a:p>
            <a:pPr indent="-3302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</a:rPr>
              <a:t>Wireless communication</a:t>
            </a:r>
          </a:p>
          <a:p>
            <a:pPr indent="-3302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</a:rPr>
              <a:t>User programmability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4731300" y="1304875"/>
            <a:ext cx="42792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30200" lvl="0" marL="4572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600">
                <a:solidFill>
                  <a:srgbClr val="000000"/>
                </a:solidFill>
              </a:rPr>
              <a:t>Sensor</a:t>
            </a:r>
          </a:p>
          <a:p>
            <a:pPr indent="-3302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</a:rPr>
              <a:t>Wireless communication</a:t>
            </a:r>
          </a:p>
          <a:p>
            <a:pPr indent="-3302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</a:rPr>
              <a:t>Module to attach to various alarms</a:t>
            </a:r>
          </a:p>
          <a:p>
            <a:pPr indent="-330200" lvl="1" marL="9144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</a:rPr>
              <a:t>User programmability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Available Technologies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LEDs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Wi-Fi transmitter/receiver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Rechargeable battery cell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LCD display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Buzzer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Microprocessor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Serial port micro USB connector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Push button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Engineering Content</a:t>
            </a:r>
          </a:p>
        </p:txBody>
      </p:sp>
      <p:pic>
        <p:nvPicPr>
          <p:cNvPr descr="IMG_2611.JPG" id="98" name="Shape 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1425" y="1017724"/>
            <a:ext cx="5275574" cy="3956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Conclusion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Our project solves a fundamental problem affecting countless people around the world.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